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848DDA-DAF2-40FA-8F8F-7D1E140140D4}" type="datetimeFigureOut">
              <a:rPr lang="es-ES" smtClean="0"/>
              <a:t>26/09/2017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F1EE41-1A46-4BFA-825F-EF9E6AC9297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PAST AND PERFECT TENSES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Past</a:t>
            </a:r>
            <a:r>
              <a:rPr lang="es-ES" dirty="0" smtClean="0"/>
              <a:t> simple and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 simple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 smtClean="0"/>
              <a:t>1) </a:t>
            </a:r>
            <a:r>
              <a:rPr lang="es-ES" b="1" dirty="0" err="1" smtClean="0"/>
              <a:t>Past</a:t>
            </a:r>
            <a:r>
              <a:rPr lang="es-ES" b="1" dirty="0" smtClean="0"/>
              <a:t> </a:t>
            </a:r>
            <a:r>
              <a:rPr lang="es-ES" b="1" dirty="0" err="1"/>
              <a:t>perfect</a:t>
            </a:r>
            <a:r>
              <a:rPr lang="es-ES" b="1" dirty="0"/>
              <a:t> </a:t>
            </a:r>
            <a:r>
              <a:rPr lang="es-ES" dirty="0" err="1"/>
              <a:t>for</a:t>
            </a:r>
            <a:r>
              <a:rPr lang="es-ES" dirty="0"/>
              <a:t> a </a:t>
            </a:r>
            <a:r>
              <a:rPr lang="es-ES" b="1" dirty="0">
                <a:solidFill>
                  <a:srgbClr val="00B050"/>
                </a:solidFill>
              </a:rPr>
              <a:t>COMPLETED ACTION 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happened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</a:t>
            </a:r>
            <a:r>
              <a:rPr lang="es-ES" dirty="0" err="1"/>
              <a:t>another</a:t>
            </a:r>
            <a:r>
              <a:rPr lang="es-ES" dirty="0"/>
              <a:t> </a:t>
            </a:r>
            <a:r>
              <a:rPr lang="es-ES" dirty="0" err="1"/>
              <a:t>event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.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often</a:t>
            </a:r>
            <a:r>
              <a:rPr lang="es-ES" dirty="0"/>
              <a:t> use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AFTER </a:t>
            </a:r>
            <a:r>
              <a:rPr lang="es-ES" dirty="0" err="1"/>
              <a:t>or</a:t>
            </a:r>
            <a:r>
              <a:rPr lang="es-ES" dirty="0"/>
              <a:t> WHEN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marL="114300" indent="0">
              <a:buNone/>
            </a:pPr>
            <a:r>
              <a:rPr lang="es-ES" dirty="0"/>
              <a:t>Ex. </a:t>
            </a:r>
            <a:r>
              <a:rPr lang="es-ES" dirty="0" err="1"/>
              <a:t>When</a:t>
            </a:r>
            <a:r>
              <a:rPr lang="es-ES" dirty="0"/>
              <a:t> I </a:t>
            </a:r>
            <a:r>
              <a:rPr lang="es-ES" dirty="0" err="1"/>
              <a:t>arrived</a:t>
            </a:r>
            <a:r>
              <a:rPr lang="es-ES" dirty="0"/>
              <a:t> at </a:t>
            </a:r>
            <a:r>
              <a:rPr lang="es-ES" dirty="0" err="1"/>
              <a:t>the</a:t>
            </a:r>
            <a:r>
              <a:rPr lang="es-ES" dirty="0"/>
              <a:t> cinema, </a:t>
            </a:r>
            <a:r>
              <a:rPr lang="es-ES" dirty="0" err="1"/>
              <a:t>the</a:t>
            </a:r>
            <a:r>
              <a:rPr lang="es-ES" dirty="0"/>
              <a:t> film </a:t>
            </a:r>
            <a:r>
              <a:rPr lang="es-ES" b="1" dirty="0" err="1"/>
              <a:t>had</a:t>
            </a:r>
            <a:r>
              <a:rPr lang="es-ES" b="1" dirty="0"/>
              <a:t> </a:t>
            </a:r>
            <a:r>
              <a:rPr lang="es-ES" b="1" dirty="0" err="1"/>
              <a:t>already</a:t>
            </a:r>
            <a:r>
              <a:rPr lang="es-ES" b="1" dirty="0"/>
              <a:t> </a:t>
            </a:r>
            <a:r>
              <a:rPr lang="es-ES" b="1" dirty="0" err="1" smtClean="0"/>
              <a:t>started</a:t>
            </a:r>
            <a:r>
              <a:rPr lang="es-ES" b="1" dirty="0" smtClean="0"/>
              <a:t>.</a:t>
            </a:r>
          </a:p>
          <a:p>
            <a:endParaRPr lang="es-ES" dirty="0"/>
          </a:p>
          <a:p>
            <a:r>
              <a:rPr lang="es-ES" b="1" dirty="0" smtClean="0"/>
              <a:t>2)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smtClean="0"/>
              <a:t>can use </a:t>
            </a:r>
            <a:r>
              <a:rPr lang="es-ES" dirty="0" err="1" smtClean="0"/>
              <a:t>the</a:t>
            </a:r>
            <a:r>
              <a:rPr lang="es-ES" dirty="0" smtClean="0"/>
              <a:t> PAST PERFECT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b="1" dirty="0" err="1" smtClean="0"/>
              <a:t>explain</a:t>
            </a:r>
            <a:r>
              <a:rPr lang="es-ES" b="1" dirty="0" smtClean="0"/>
              <a:t> a </a:t>
            </a:r>
            <a:r>
              <a:rPr lang="es-ES" b="1" dirty="0" err="1" smtClean="0"/>
              <a:t>situation</a:t>
            </a:r>
            <a:r>
              <a:rPr lang="es-ES" b="1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b="1" dirty="0" err="1" smtClean="0"/>
              <a:t>event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past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marL="114300" indent="0">
              <a:buNone/>
            </a:pPr>
            <a:r>
              <a:rPr lang="es-ES" dirty="0" smtClean="0"/>
              <a:t>Ex. I </a:t>
            </a:r>
            <a:r>
              <a:rPr lang="es-ES" dirty="0" err="1" smtClean="0"/>
              <a:t>couldn’t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house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b="1" dirty="0" err="1" smtClean="0"/>
              <a:t>I’d</a:t>
            </a:r>
            <a:r>
              <a:rPr lang="es-ES" b="1" dirty="0" smtClean="0"/>
              <a:t> </a:t>
            </a:r>
            <a:r>
              <a:rPr lang="es-ES" b="1" dirty="0" err="1" smtClean="0"/>
              <a:t>forgotten</a:t>
            </a:r>
            <a:r>
              <a:rPr lang="es-ES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key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dirty="0" smtClean="0"/>
              <a:t>3)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 (</a:t>
            </a:r>
            <a:r>
              <a:rPr lang="es-ES" dirty="0" err="1" smtClean="0"/>
              <a:t>know</a:t>
            </a:r>
            <a:r>
              <a:rPr lang="es-ES" dirty="0" smtClean="0"/>
              <a:t>, be, </a:t>
            </a:r>
            <a:r>
              <a:rPr lang="es-ES" dirty="0" err="1" smtClean="0"/>
              <a:t>like</a:t>
            </a:r>
            <a:r>
              <a:rPr lang="es-ES" dirty="0" smtClean="0"/>
              <a:t>)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b="1" dirty="0" err="1" smtClean="0"/>
              <a:t>since</a:t>
            </a:r>
            <a:r>
              <a:rPr lang="es-ES" b="1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long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in </a:t>
            </a:r>
            <a:r>
              <a:rPr lang="es-ES" dirty="0" err="1" smtClean="0"/>
              <a:t>progress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marL="114300" indent="0">
              <a:buNone/>
            </a:pPr>
            <a:r>
              <a:rPr lang="es-ES" dirty="0" smtClean="0"/>
              <a:t>Ex. I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mobile</a:t>
            </a:r>
            <a:r>
              <a:rPr lang="es-ES" dirty="0" smtClean="0"/>
              <a:t> </a:t>
            </a:r>
            <a:r>
              <a:rPr lang="es-ES" dirty="0" err="1" smtClean="0"/>
              <a:t>phone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a </a:t>
            </a:r>
            <a:r>
              <a:rPr lang="es-ES" dirty="0" err="1" smtClean="0"/>
              <a:t>month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I </a:t>
            </a:r>
            <a:r>
              <a:rPr lang="es-ES" dirty="0" err="1" smtClean="0"/>
              <a:t>lost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206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Past</a:t>
            </a:r>
            <a:r>
              <a:rPr lang="es-ES" dirty="0" smtClean="0"/>
              <a:t> simple and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 simple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Let’s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.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page 128 ex. </a:t>
            </a:r>
            <a:r>
              <a:rPr lang="es-ES" smtClean="0"/>
              <a:t>1 and 2.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717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468052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smtClean="0"/>
              <a:t>PAST CONTINUOUS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long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interrupted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err="1" smtClean="0"/>
              <a:t>shorter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. </a:t>
            </a:r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smtClean="0"/>
              <a:t>PAST SIMPLE </a:t>
            </a:r>
            <a:r>
              <a:rPr lang="es-ES" dirty="0" err="1" smtClean="0"/>
              <a:t>for</a:t>
            </a:r>
            <a:r>
              <a:rPr lang="es-ES" dirty="0" smtClean="0"/>
              <a:t> a short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interrupts</a:t>
            </a:r>
            <a:r>
              <a:rPr lang="es-ES" dirty="0" smtClean="0"/>
              <a:t> a </a:t>
            </a:r>
            <a:r>
              <a:rPr lang="es-ES" dirty="0" err="1" smtClean="0"/>
              <a:t>longer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sequence</a:t>
            </a:r>
            <a:r>
              <a:rPr lang="es-ES" dirty="0" smtClean="0"/>
              <a:t> of short </a:t>
            </a:r>
            <a:r>
              <a:rPr lang="es-ES" dirty="0" err="1" smtClean="0"/>
              <a:t>actions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Example</a:t>
            </a:r>
            <a:r>
              <a:rPr lang="es-ES" dirty="0" smtClean="0"/>
              <a:t>: </a:t>
            </a:r>
          </a:p>
          <a:p>
            <a:r>
              <a:rPr lang="es-ES" dirty="0" err="1" smtClean="0"/>
              <a:t>While</a:t>
            </a:r>
            <a:r>
              <a:rPr lang="es-ES" dirty="0" smtClean="0"/>
              <a:t> Maite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closing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door</a:t>
            </a:r>
            <a:r>
              <a:rPr lang="es-ES" dirty="0" smtClean="0"/>
              <a:t>,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entered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AJ </a:t>
            </a:r>
            <a:r>
              <a:rPr lang="es-ES" dirty="0" err="1" smtClean="0"/>
              <a:t>worked</a:t>
            </a:r>
            <a:r>
              <a:rPr lang="es-ES" dirty="0" smtClean="0"/>
              <a:t> in </a:t>
            </a:r>
            <a:r>
              <a:rPr lang="es-ES" dirty="0" err="1" smtClean="0"/>
              <a:t>Malaga</a:t>
            </a:r>
            <a:r>
              <a:rPr lang="es-ES" dirty="0" smtClean="0"/>
              <a:t>, he </a:t>
            </a:r>
            <a:r>
              <a:rPr lang="es-ES" dirty="0" err="1" smtClean="0"/>
              <a:t>travelled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Madrid.</a:t>
            </a:r>
          </a:p>
          <a:p>
            <a:r>
              <a:rPr lang="es-ES" dirty="0" err="1" smtClean="0"/>
              <a:t>When</a:t>
            </a:r>
            <a:r>
              <a:rPr lang="es-ES" dirty="0" smtClean="0"/>
              <a:t> Maite </a:t>
            </a:r>
            <a:r>
              <a:rPr lang="es-ES" dirty="0" err="1" smtClean="0"/>
              <a:t>finished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r>
              <a:rPr lang="es-ES" dirty="0" smtClean="0"/>
              <a:t>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got</a:t>
            </a:r>
            <a:r>
              <a:rPr lang="es-ES" dirty="0" smtClean="0"/>
              <a:t> a </a:t>
            </a:r>
            <a:r>
              <a:rPr lang="es-ES" dirty="0" err="1" smtClean="0"/>
              <a:t>job</a:t>
            </a:r>
            <a:r>
              <a:rPr lang="es-ES" dirty="0" smtClean="0"/>
              <a:t> as English </a:t>
            </a:r>
            <a:r>
              <a:rPr lang="es-ES" dirty="0" err="1" smtClean="0"/>
              <a:t>teacher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dirty="0" smtClean="0"/>
              <a:t>PAST SIMPLE VS PAST CONTINUOUS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85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824536"/>
          </a:xfrm>
        </p:spPr>
        <p:txBody>
          <a:bodyPr>
            <a:normAutofit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smtClean="0"/>
              <a:t>PRESENT PERFECT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happened</a:t>
            </a:r>
            <a:r>
              <a:rPr lang="es-ES" dirty="0" smtClean="0"/>
              <a:t> at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unspecified</a:t>
            </a:r>
            <a:r>
              <a:rPr lang="es-ES" dirty="0" smtClean="0"/>
              <a:t> time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. </a:t>
            </a:r>
          </a:p>
          <a:p>
            <a:endParaRPr lang="es-ES" dirty="0"/>
          </a:p>
          <a:p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smtClean="0"/>
              <a:t>PAST SIMPLE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happened</a:t>
            </a:r>
            <a:r>
              <a:rPr lang="es-ES" dirty="0" smtClean="0"/>
              <a:t> at a </a:t>
            </a:r>
            <a:r>
              <a:rPr lang="es-ES" dirty="0" err="1" smtClean="0"/>
              <a:t>specific</a:t>
            </a:r>
            <a:r>
              <a:rPr lang="es-ES" dirty="0" smtClean="0"/>
              <a:t> time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Examples</a:t>
            </a:r>
            <a:r>
              <a:rPr lang="es-ES" dirty="0" smtClean="0"/>
              <a:t>: </a:t>
            </a:r>
          </a:p>
          <a:p>
            <a:r>
              <a:rPr lang="es-ES" dirty="0" smtClean="0"/>
              <a:t>Maite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London.</a:t>
            </a:r>
          </a:p>
          <a:p>
            <a:r>
              <a:rPr lang="es-ES" dirty="0" smtClean="0"/>
              <a:t>AJ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London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summer</a:t>
            </a:r>
            <a:r>
              <a:rPr lang="es-ES" dirty="0" smtClean="0"/>
              <a:t>/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week</a:t>
            </a:r>
            <a:r>
              <a:rPr lang="es-ES" dirty="0" smtClean="0"/>
              <a:t>/ 2 </a:t>
            </a:r>
            <a:r>
              <a:rPr lang="es-ES" dirty="0" err="1" smtClean="0"/>
              <a:t>years</a:t>
            </a:r>
            <a:r>
              <a:rPr lang="es-ES" dirty="0" smtClean="0"/>
              <a:t> ago. 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 vs </a:t>
            </a:r>
            <a:r>
              <a:rPr lang="es-ES" dirty="0" err="1" smtClean="0"/>
              <a:t>past</a:t>
            </a:r>
            <a:r>
              <a:rPr lang="es-ES" dirty="0" smtClean="0"/>
              <a:t> simple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60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824536"/>
          </a:xfrm>
        </p:spPr>
        <p:txBody>
          <a:bodyPr>
            <a:normAutofit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smtClean="0"/>
              <a:t>PRESENT PERFECT SIMPLE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actions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b="1" dirty="0" smtClean="0">
                <a:solidFill>
                  <a:srgbClr val="FF0000"/>
                </a:solidFill>
              </a:rPr>
              <a:t>COMPLETED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smtClean="0"/>
              <a:t>PRESENT PERFECT.CONTINUOUS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actions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are </a:t>
            </a:r>
            <a:r>
              <a:rPr lang="es-ES" b="1" dirty="0" err="1" smtClean="0">
                <a:solidFill>
                  <a:srgbClr val="00B050"/>
                </a:solidFill>
              </a:rPr>
              <a:t>still</a:t>
            </a:r>
            <a:r>
              <a:rPr lang="es-ES" b="1" dirty="0" smtClean="0">
                <a:solidFill>
                  <a:srgbClr val="00B050"/>
                </a:solidFill>
              </a:rPr>
              <a:t> IN PROGRESS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Examples</a:t>
            </a:r>
            <a:r>
              <a:rPr lang="es-ES" dirty="0" smtClean="0"/>
              <a:t>: </a:t>
            </a:r>
            <a:endParaRPr lang="es-ES" dirty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learned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«</a:t>
            </a:r>
            <a:r>
              <a:rPr lang="es-ES" dirty="0" err="1" smtClean="0"/>
              <a:t>cucumber</a:t>
            </a:r>
            <a:r>
              <a:rPr lang="es-ES" dirty="0" smtClean="0"/>
              <a:t>» in English.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new </a:t>
            </a:r>
            <a:r>
              <a:rPr lang="es-ES" dirty="0" err="1" smtClean="0"/>
              <a:t>words</a:t>
            </a:r>
            <a:r>
              <a:rPr lang="es-ES" dirty="0" smtClean="0"/>
              <a:t> in English.</a:t>
            </a:r>
            <a:endParaRPr lang="es-ES" dirty="0"/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 simple vs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 </a:t>
            </a:r>
            <a:r>
              <a:rPr lang="es-ES" dirty="0" err="1" smtClean="0"/>
              <a:t>continuous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30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Watch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!!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State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NEVER use </a:t>
            </a:r>
            <a:r>
              <a:rPr lang="es-ES" dirty="0" err="1" smtClean="0"/>
              <a:t>continuous</a:t>
            </a:r>
            <a:r>
              <a:rPr lang="es-ES" dirty="0" smtClean="0"/>
              <a:t> </a:t>
            </a:r>
            <a:r>
              <a:rPr lang="es-ES" dirty="0" err="1" smtClean="0"/>
              <a:t>forms</a:t>
            </a:r>
            <a:r>
              <a:rPr lang="es-ES" dirty="0" smtClean="0"/>
              <a:t>. (</a:t>
            </a:r>
            <a:r>
              <a:rPr lang="es-ES" dirty="0" err="1" smtClean="0"/>
              <a:t>know</a:t>
            </a:r>
            <a:r>
              <a:rPr lang="es-ES" dirty="0" smtClean="0"/>
              <a:t>, </a:t>
            </a:r>
            <a:r>
              <a:rPr lang="es-ES" dirty="0" err="1" smtClean="0"/>
              <a:t>like,love</a:t>
            </a:r>
            <a:r>
              <a:rPr lang="es-ES" dirty="0" smtClean="0"/>
              <a:t>, </a:t>
            </a:r>
            <a:r>
              <a:rPr lang="es-ES" dirty="0" err="1" smtClean="0"/>
              <a:t>understand</a:t>
            </a:r>
            <a:r>
              <a:rPr lang="es-ES" dirty="0" smtClean="0"/>
              <a:t>, </a:t>
            </a:r>
            <a:r>
              <a:rPr lang="es-ES" dirty="0" err="1" smtClean="0"/>
              <a:t>believe</a:t>
            </a:r>
            <a:r>
              <a:rPr lang="es-ES" dirty="0" smtClean="0"/>
              <a:t>, </a:t>
            </a:r>
            <a:r>
              <a:rPr lang="es-ES" dirty="0" err="1" smtClean="0"/>
              <a:t>own</a:t>
            </a:r>
            <a:r>
              <a:rPr lang="es-ES" dirty="0" smtClean="0"/>
              <a:t>.)</a:t>
            </a:r>
          </a:p>
          <a:p>
            <a:pPr marL="114300" indent="0">
              <a:buNone/>
            </a:pP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X </a:t>
            </a:r>
            <a:r>
              <a:rPr lang="es-ES" dirty="0" err="1" smtClean="0"/>
              <a:t>I’ve</a:t>
            </a:r>
            <a:r>
              <a:rPr lang="es-ES" dirty="0" smtClean="0"/>
              <a:t> </a:t>
            </a:r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believing</a:t>
            </a:r>
            <a:r>
              <a:rPr lang="es-ES" dirty="0" smtClean="0"/>
              <a:t> in </a:t>
            </a:r>
            <a:r>
              <a:rPr lang="es-ES" dirty="0" err="1" smtClean="0"/>
              <a:t>easter</a:t>
            </a:r>
            <a:r>
              <a:rPr lang="es-ES" dirty="0" smtClean="0"/>
              <a:t> </a:t>
            </a:r>
            <a:r>
              <a:rPr lang="es-ES" dirty="0" err="1" smtClean="0"/>
              <a:t>bunny</a:t>
            </a:r>
            <a:r>
              <a:rPr lang="es-ES" dirty="0" smtClean="0"/>
              <a:t>. (</a:t>
            </a:r>
            <a:r>
              <a:rPr lang="es-ES" dirty="0" err="1" smtClean="0"/>
              <a:t>wrong</a:t>
            </a:r>
            <a:r>
              <a:rPr lang="es-ES" dirty="0" smtClean="0"/>
              <a:t>!!!)</a:t>
            </a:r>
          </a:p>
          <a:p>
            <a:pPr marL="11430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09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WATCH OUT!!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We</a:t>
            </a:r>
            <a:r>
              <a:rPr lang="es-ES" dirty="0"/>
              <a:t> NEVER use a </a:t>
            </a:r>
            <a:r>
              <a:rPr lang="es-ES" dirty="0" err="1"/>
              <a:t>continuous</a:t>
            </a:r>
            <a:r>
              <a:rPr lang="es-ES" dirty="0"/>
              <a:t> tense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say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many</a:t>
            </a:r>
            <a:r>
              <a:rPr lang="es-ES" dirty="0"/>
              <a:t> times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</a:t>
            </a:r>
            <a:r>
              <a:rPr lang="es-ES" dirty="0" err="1"/>
              <a:t>occured</a:t>
            </a:r>
            <a:r>
              <a:rPr lang="es-ES" dirty="0"/>
              <a:t>. 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pPr marL="114300" indent="0">
              <a:buNone/>
            </a:pPr>
            <a:r>
              <a:rPr lang="es-ES" dirty="0"/>
              <a:t>x </a:t>
            </a:r>
            <a:r>
              <a:rPr lang="es-ES" dirty="0" err="1"/>
              <a:t>I’ve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asking</a:t>
            </a:r>
            <a:r>
              <a:rPr lang="es-ES" dirty="0"/>
              <a:t> </a:t>
            </a:r>
            <a:r>
              <a:rPr lang="es-ES" dirty="0" err="1"/>
              <a:t>him</a:t>
            </a:r>
            <a:r>
              <a:rPr lang="es-ES" dirty="0"/>
              <a:t> </a:t>
            </a:r>
            <a:r>
              <a:rPr lang="es-ES" dirty="0" err="1"/>
              <a:t>three</a:t>
            </a:r>
            <a:r>
              <a:rPr lang="es-ES" dirty="0"/>
              <a:t> times. (</a:t>
            </a:r>
            <a:r>
              <a:rPr lang="es-ES" dirty="0" err="1"/>
              <a:t>wrong</a:t>
            </a:r>
            <a:r>
              <a:rPr lang="es-ES" dirty="0"/>
              <a:t>!!!)</a:t>
            </a:r>
          </a:p>
          <a:p>
            <a:pPr marL="11430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08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Watch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!!!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We</a:t>
            </a:r>
            <a:r>
              <a:rPr lang="es-ES" dirty="0"/>
              <a:t> NEVER use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specify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moment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. (</a:t>
            </a:r>
            <a:r>
              <a:rPr lang="es-ES" dirty="0" err="1"/>
              <a:t>E.g</a:t>
            </a:r>
            <a:r>
              <a:rPr lang="es-ES" dirty="0"/>
              <a:t>. </a:t>
            </a:r>
            <a:r>
              <a:rPr lang="es-ES" dirty="0" err="1"/>
              <a:t>yesterday</a:t>
            </a:r>
            <a:r>
              <a:rPr lang="es-ES" dirty="0"/>
              <a:t>, </a:t>
            </a:r>
            <a:r>
              <a:rPr lang="es-ES" dirty="0" err="1"/>
              <a:t>five</a:t>
            </a:r>
            <a:r>
              <a:rPr lang="es-ES" dirty="0"/>
              <a:t> </a:t>
            </a:r>
            <a:r>
              <a:rPr lang="es-ES" dirty="0" err="1"/>
              <a:t>days</a:t>
            </a:r>
            <a:r>
              <a:rPr lang="es-ES" dirty="0"/>
              <a:t> </a:t>
            </a:r>
            <a:r>
              <a:rPr lang="es-ES" dirty="0" err="1"/>
              <a:t>ago</a:t>
            </a:r>
            <a:r>
              <a:rPr lang="es-ES" dirty="0"/>
              <a:t>,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31st of </a:t>
            </a:r>
            <a:r>
              <a:rPr lang="es-ES" dirty="0" err="1"/>
              <a:t>December</a:t>
            </a:r>
            <a:r>
              <a:rPr lang="es-ES" dirty="0"/>
              <a:t>)</a:t>
            </a:r>
          </a:p>
          <a:p>
            <a:endParaRPr lang="es-ES" dirty="0"/>
          </a:p>
          <a:p>
            <a:r>
              <a:rPr lang="es-ES" dirty="0" smtClean="0"/>
              <a:t>X Rita and Ahmed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arrived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minutes ago. (</a:t>
            </a:r>
            <a:r>
              <a:rPr lang="es-ES" dirty="0" err="1" smtClean="0"/>
              <a:t>wrong</a:t>
            </a:r>
            <a:r>
              <a:rPr lang="es-ES" dirty="0" smtClean="0"/>
              <a:t>!!)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94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WATCH OUT!!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dynamic</a:t>
            </a:r>
            <a:r>
              <a:rPr lang="es-ES" dirty="0"/>
              <a:t> </a:t>
            </a:r>
            <a:r>
              <a:rPr lang="es-ES" dirty="0" err="1"/>
              <a:t>verbs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use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 CONTINUOUS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since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say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long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in </a:t>
            </a:r>
            <a:r>
              <a:rPr lang="es-ES" dirty="0" err="1"/>
              <a:t>progress</a:t>
            </a:r>
            <a:r>
              <a:rPr lang="es-ES" dirty="0"/>
              <a:t>. </a:t>
            </a:r>
          </a:p>
          <a:p>
            <a:endParaRPr lang="es-ES" dirty="0"/>
          </a:p>
          <a:p>
            <a:r>
              <a:rPr lang="es-ES" dirty="0" smtClean="0"/>
              <a:t>X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long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studied</a:t>
            </a:r>
            <a:r>
              <a:rPr lang="es-ES" dirty="0" smtClean="0"/>
              <a:t> English? (</a:t>
            </a:r>
            <a:r>
              <a:rPr lang="es-ES" dirty="0" err="1" smtClean="0"/>
              <a:t>wrong</a:t>
            </a:r>
            <a:r>
              <a:rPr lang="es-ES" dirty="0" smtClean="0"/>
              <a:t>!!)</a:t>
            </a:r>
          </a:p>
        </p:txBody>
      </p:sp>
    </p:spTree>
    <p:extLst>
      <p:ext uri="{BB962C8B-B14F-4D97-AF65-F5344CB8AC3E}">
        <p14:creationId xmlns:p14="http://schemas.microsoft.com/office/powerpoint/2010/main" val="14984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Past</a:t>
            </a:r>
            <a:r>
              <a:rPr lang="es-ES" dirty="0" smtClean="0"/>
              <a:t> simple and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 simple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Past</a:t>
            </a:r>
            <a:r>
              <a:rPr lang="es-ES" b="1" dirty="0" smtClean="0"/>
              <a:t> simple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b="1" dirty="0" err="1" smtClean="0"/>
              <a:t>action</a:t>
            </a:r>
            <a:r>
              <a:rPr lang="es-ES" b="1" dirty="0" smtClean="0"/>
              <a:t> </a:t>
            </a:r>
            <a:r>
              <a:rPr lang="es-ES" b="1" dirty="0" err="1" smtClean="0"/>
              <a:t>or</a:t>
            </a:r>
            <a:r>
              <a:rPr lang="es-ES" b="1" dirty="0" smtClean="0"/>
              <a:t> a </a:t>
            </a:r>
            <a:r>
              <a:rPr lang="es-ES" b="1" dirty="0" err="1" smtClean="0"/>
              <a:t>sequence</a:t>
            </a:r>
            <a:r>
              <a:rPr lang="es-ES" b="1" dirty="0" smtClean="0"/>
              <a:t> of </a:t>
            </a:r>
            <a:r>
              <a:rPr lang="es-ES" b="1" dirty="0" err="1" smtClean="0"/>
              <a:t>actions</a:t>
            </a:r>
            <a:r>
              <a:rPr lang="es-ES" b="1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happened</a:t>
            </a:r>
            <a:r>
              <a:rPr lang="es-ES" dirty="0" smtClean="0"/>
              <a:t> at a </a:t>
            </a:r>
            <a:r>
              <a:rPr lang="es-ES" dirty="0" smtClean="0">
                <a:solidFill>
                  <a:srgbClr val="FF0000"/>
                </a:solidFill>
              </a:rPr>
              <a:t>SPECIFIC TIME </a:t>
            </a:r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past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marL="114300" indent="0">
              <a:buNone/>
            </a:pPr>
            <a:r>
              <a:rPr lang="es-ES" dirty="0" smtClean="0"/>
              <a:t>EX. I </a:t>
            </a:r>
            <a:r>
              <a:rPr lang="es-ES" dirty="0" err="1" smtClean="0"/>
              <a:t>woke</a:t>
            </a:r>
            <a:r>
              <a:rPr lang="es-ES" dirty="0" smtClean="0"/>
              <a:t> up,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breakfast</a:t>
            </a:r>
            <a:r>
              <a:rPr lang="es-ES" dirty="0" smtClean="0"/>
              <a:t>, </a:t>
            </a:r>
            <a:r>
              <a:rPr lang="es-ES" dirty="0" err="1" smtClean="0"/>
              <a:t>got</a:t>
            </a:r>
            <a:r>
              <a:rPr lang="es-ES" dirty="0" smtClean="0"/>
              <a:t> </a:t>
            </a:r>
            <a:r>
              <a:rPr lang="es-ES" dirty="0" err="1" smtClean="0"/>
              <a:t>dressed</a:t>
            </a:r>
            <a:r>
              <a:rPr lang="es-ES" dirty="0" smtClean="0"/>
              <a:t> and </a:t>
            </a:r>
            <a:r>
              <a:rPr lang="es-ES" dirty="0" err="1" smtClean="0"/>
              <a:t>left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marL="11430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0940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1128</TotalTime>
  <Words>542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Boticario</vt:lpstr>
      <vt:lpstr>PAST AND PERFECT TENSES </vt:lpstr>
      <vt:lpstr>PAST SIMPLE VS PAST CONTINUOUS</vt:lpstr>
      <vt:lpstr>Present perfect vs past simple</vt:lpstr>
      <vt:lpstr>Present perfect simple vs present perfect continuous</vt:lpstr>
      <vt:lpstr>Watch out!!</vt:lpstr>
      <vt:lpstr>WATCH OUT!!</vt:lpstr>
      <vt:lpstr>Watch out!!!</vt:lpstr>
      <vt:lpstr>WATCH OUT!!</vt:lpstr>
      <vt:lpstr>Past simple and past perfect simple</vt:lpstr>
      <vt:lpstr>Past simple and present perfect simple</vt:lpstr>
      <vt:lpstr>Past simple and present perfect simple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AND PERFECT TENSES</dc:title>
  <dc:creator>Maite.u</dc:creator>
  <cp:lastModifiedBy>Maite.u</cp:lastModifiedBy>
  <cp:revision>10</cp:revision>
  <dcterms:created xsi:type="dcterms:W3CDTF">2017-09-19T08:07:07Z</dcterms:created>
  <dcterms:modified xsi:type="dcterms:W3CDTF">2017-09-26T08:41:01Z</dcterms:modified>
</cp:coreProperties>
</file>