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3B9-2C0D-4690-96CF-6AC411956C07}" type="datetimeFigureOut">
              <a:rPr lang="es-ES" smtClean="0"/>
              <a:t>25/09/2017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C886-00BE-4B4D-8E9B-8C96F341E8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3B9-2C0D-4690-96CF-6AC411956C07}" type="datetimeFigureOut">
              <a:rPr lang="es-ES" smtClean="0"/>
              <a:t>25/09/2017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C886-00BE-4B4D-8E9B-8C96F341E8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3B9-2C0D-4690-96CF-6AC411956C07}" type="datetimeFigureOut">
              <a:rPr lang="es-ES" smtClean="0"/>
              <a:t>25/09/2017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C886-00BE-4B4D-8E9B-8C96F341E8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3B9-2C0D-4690-96CF-6AC411956C07}" type="datetimeFigureOut">
              <a:rPr lang="es-ES" smtClean="0"/>
              <a:t>25/09/2017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C886-00BE-4B4D-8E9B-8C96F341E8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3B9-2C0D-4690-96CF-6AC411956C07}" type="datetimeFigureOut">
              <a:rPr lang="es-ES" smtClean="0"/>
              <a:t>25/09/2017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C886-00BE-4B4D-8E9B-8C96F341E8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3B9-2C0D-4690-96CF-6AC411956C07}" type="datetimeFigureOut">
              <a:rPr lang="es-ES" smtClean="0"/>
              <a:t>25/09/2017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C886-00BE-4B4D-8E9B-8C96F341E8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3B9-2C0D-4690-96CF-6AC411956C07}" type="datetimeFigureOut">
              <a:rPr lang="es-ES" smtClean="0"/>
              <a:t>25/09/2017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C886-00BE-4B4D-8E9B-8C96F341E8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3B9-2C0D-4690-96CF-6AC411956C07}" type="datetimeFigureOut">
              <a:rPr lang="es-ES" smtClean="0"/>
              <a:t>25/09/2017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C886-00BE-4B4D-8E9B-8C96F341E8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3B9-2C0D-4690-96CF-6AC411956C07}" type="datetimeFigureOut">
              <a:rPr lang="es-ES" smtClean="0"/>
              <a:t>25/09/2017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C886-00BE-4B4D-8E9B-8C96F341E8C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3B9-2C0D-4690-96CF-6AC411956C07}" type="datetimeFigureOut">
              <a:rPr lang="es-ES" smtClean="0"/>
              <a:t>25/09/2017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C886-00BE-4B4D-8E9B-8C96F341E8C3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53B9-2C0D-4690-96CF-6AC411956C07}" type="datetimeFigureOut">
              <a:rPr lang="es-ES" smtClean="0"/>
              <a:t>25/09/2017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AFC886-00BE-4B4D-8E9B-8C96F341E8C3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0AFC886-00BE-4B4D-8E9B-8C96F341E8C3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1D453B9-2C0D-4690-96CF-6AC411956C07}" type="datetimeFigureOut">
              <a:rPr lang="es-ES" smtClean="0"/>
              <a:t>25/09/2017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USED TO AND WOULD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76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talk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past</a:t>
            </a:r>
            <a:r>
              <a:rPr lang="es-ES" dirty="0" smtClean="0"/>
              <a:t> </a:t>
            </a:r>
            <a:r>
              <a:rPr lang="es-ES" dirty="0" err="1" smtClean="0"/>
              <a:t>habits</a:t>
            </a:r>
            <a:r>
              <a:rPr lang="es-ES" dirty="0" smtClean="0"/>
              <a:t> and </a:t>
            </a:r>
            <a:r>
              <a:rPr lang="es-ES" dirty="0" err="1" smtClean="0"/>
              <a:t>situations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were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past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8"/>
            <a:ext cx="7620000" cy="3979912"/>
          </a:xfrm>
        </p:spPr>
        <p:txBody>
          <a:bodyPr>
            <a:normAutofit/>
          </a:bodyPr>
          <a:lstStyle/>
          <a:p>
            <a:r>
              <a:rPr lang="es-ES" sz="2800" dirty="0" err="1" smtClean="0"/>
              <a:t>His</a:t>
            </a:r>
            <a:r>
              <a:rPr lang="es-ES" sz="2800" dirty="0" smtClean="0"/>
              <a:t> </a:t>
            </a:r>
            <a:r>
              <a:rPr lang="es-ES" sz="2800" dirty="0" err="1" smtClean="0"/>
              <a:t>family</a:t>
            </a:r>
            <a:r>
              <a:rPr lang="es-ES" sz="2800" dirty="0" smtClean="0"/>
              <a:t> </a:t>
            </a:r>
            <a:r>
              <a:rPr lang="es-ES" sz="2800" dirty="0" err="1" smtClean="0"/>
              <a:t>used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be </a:t>
            </a:r>
            <a:r>
              <a:rPr lang="es-ES" sz="2800" dirty="0" err="1" smtClean="0"/>
              <a:t>extremely</a:t>
            </a:r>
            <a:r>
              <a:rPr lang="es-ES" sz="2800" dirty="0" smtClean="0"/>
              <a:t> </a:t>
            </a:r>
            <a:r>
              <a:rPr lang="es-ES" sz="2800" dirty="0" err="1" smtClean="0"/>
              <a:t>poor</a:t>
            </a:r>
            <a:r>
              <a:rPr lang="es-ES" sz="2800" dirty="0" smtClean="0"/>
              <a:t>.</a:t>
            </a:r>
          </a:p>
          <a:p>
            <a:r>
              <a:rPr lang="es-ES" sz="2800" dirty="0" err="1" smtClean="0"/>
              <a:t>When</a:t>
            </a:r>
            <a:r>
              <a:rPr lang="es-ES" sz="2800" dirty="0" smtClean="0"/>
              <a:t> he </a:t>
            </a:r>
            <a:r>
              <a:rPr lang="es-ES" sz="2800" dirty="0" err="1" smtClean="0"/>
              <a:t>was</a:t>
            </a:r>
            <a:r>
              <a:rPr lang="es-ES" sz="2800" dirty="0" smtClean="0"/>
              <a:t> </a:t>
            </a:r>
            <a:r>
              <a:rPr lang="es-ES" sz="2800" dirty="0" err="1" smtClean="0"/>
              <a:t>young</a:t>
            </a:r>
            <a:r>
              <a:rPr lang="es-ES" sz="2800" dirty="0" smtClean="0"/>
              <a:t>, he </a:t>
            </a:r>
            <a:r>
              <a:rPr lang="es-ES" sz="2800" dirty="0" err="1" smtClean="0"/>
              <a:t>would</a:t>
            </a:r>
            <a:r>
              <a:rPr lang="es-ES" sz="2800" dirty="0" smtClean="0"/>
              <a:t> </a:t>
            </a:r>
            <a:r>
              <a:rPr lang="es-ES" sz="2800" dirty="0" err="1" smtClean="0"/>
              <a:t>spend</a:t>
            </a:r>
            <a:r>
              <a:rPr lang="es-ES" sz="2800" dirty="0" smtClean="0"/>
              <a:t> time </a:t>
            </a:r>
            <a:r>
              <a:rPr lang="es-ES" sz="2800" dirty="0" err="1" smtClean="0"/>
              <a:t>studying</a:t>
            </a:r>
            <a:r>
              <a:rPr lang="es-ES" sz="2800" dirty="0" smtClean="0"/>
              <a:t> medicine.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6162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42194"/>
          </a:xfrm>
        </p:spPr>
        <p:txBody>
          <a:bodyPr/>
          <a:lstStyle/>
          <a:p>
            <a:r>
              <a:rPr lang="es-ES" dirty="0" err="1" smtClean="0"/>
              <a:t>We</a:t>
            </a:r>
            <a:r>
              <a:rPr lang="es-ES" dirty="0" smtClean="0"/>
              <a:t> DON’T USE IT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say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long</a:t>
            </a:r>
            <a:r>
              <a:rPr lang="es-ES" dirty="0" smtClean="0"/>
              <a:t> a </a:t>
            </a:r>
            <a:r>
              <a:rPr lang="es-ES" dirty="0" err="1" smtClean="0"/>
              <a:t>past</a:t>
            </a:r>
            <a:r>
              <a:rPr lang="es-ES" dirty="0" smtClean="0"/>
              <a:t> </a:t>
            </a:r>
            <a:r>
              <a:rPr lang="es-ES" dirty="0" err="1" smtClean="0"/>
              <a:t>habit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situation</a:t>
            </a:r>
            <a:r>
              <a:rPr lang="es-ES" dirty="0" smtClean="0"/>
              <a:t> </a:t>
            </a:r>
            <a:r>
              <a:rPr lang="es-ES" dirty="0" err="1" smtClean="0"/>
              <a:t>lasted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8"/>
            <a:ext cx="7620000" cy="3979912"/>
          </a:xfrm>
        </p:spPr>
        <p:txBody>
          <a:bodyPr/>
          <a:lstStyle/>
          <a:p>
            <a:r>
              <a:rPr lang="es-ES" sz="2800" dirty="0" smtClean="0"/>
              <a:t>He </a:t>
            </a:r>
            <a:r>
              <a:rPr lang="es-ES" sz="2800" dirty="0" err="1" smtClean="0"/>
              <a:t>used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go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college</a:t>
            </a:r>
            <a:r>
              <a:rPr lang="es-ES" sz="2800" dirty="0" smtClean="0"/>
              <a:t> </a:t>
            </a:r>
            <a:r>
              <a:rPr lang="es-ES" sz="2800" strike="sngStrike" dirty="0" err="1" smtClean="0"/>
              <a:t>for</a:t>
            </a:r>
            <a:r>
              <a:rPr lang="es-ES" sz="2800" strike="sngStrike" dirty="0" smtClean="0"/>
              <a:t> </a:t>
            </a:r>
            <a:r>
              <a:rPr lang="es-ES" sz="2800" strike="sngStrike" dirty="0" err="1" smtClean="0"/>
              <a:t>five</a:t>
            </a:r>
            <a:r>
              <a:rPr lang="es-ES" sz="2800" strike="sngStrike" dirty="0" smtClean="0"/>
              <a:t> </a:t>
            </a:r>
            <a:r>
              <a:rPr lang="es-ES" sz="2800" strike="sngStrike" dirty="0" err="1" smtClean="0"/>
              <a:t>years</a:t>
            </a:r>
            <a:r>
              <a:rPr lang="es-ES" sz="2800" strike="sngStrike" dirty="0" smtClean="0"/>
              <a:t>.</a:t>
            </a:r>
          </a:p>
          <a:p>
            <a:pPr marL="114300" indent="0">
              <a:buNone/>
            </a:pPr>
            <a:endParaRPr lang="es-ES" strike="sngStrike" dirty="0"/>
          </a:p>
        </p:txBody>
      </p:sp>
    </p:spTree>
    <p:extLst>
      <p:ext uri="{BB962C8B-B14F-4D97-AF65-F5344CB8AC3E}">
        <p14:creationId xmlns:p14="http://schemas.microsoft.com/office/powerpoint/2010/main" val="40554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don’t</a:t>
            </a:r>
            <a:r>
              <a:rPr lang="es-ES" dirty="0" smtClean="0"/>
              <a:t> use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state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- </a:t>
            </a:r>
            <a:r>
              <a:rPr lang="es-ES" dirty="0" err="1" smtClean="0"/>
              <a:t>we</a:t>
            </a:r>
            <a:r>
              <a:rPr lang="es-ES" dirty="0" smtClean="0"/>
              <a:t> use </a:t>
            </a:r>
            <a:r>
              <a:rPr lang="es-ES" i="1" dirty="0" err="1" smtClean="0"/>
              <a:t>used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endParaRPr lang="es-ES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/>
          <a:lstStyle/>
          <a:p>
            <a:r>
              <a:rPr lang="es-ES" dirty="0" smtClean="0"/>
              <a:t>He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love</a:t>
            </a:r>
            <a:r>
              <a:rPr lang="es-ES" dirty="0" smtClean="0"/>
              <a:t> </a:t>
            </a:r>
            <a:r>
              <a:rPr lang="es-ES" dirty="0" err="1" smtClean="0"/>
              <a:t>reading</a:t>
            </a:r>
            <a:endParaRPr lang="es-ES" dirty="0" smtClean="0"/>
          </a:p>
          <a:p>
            <a:r>
              <a:rPr lang="es-ES" dirty="0" smtClean="0"/>
              <a:t>He </a:t>
            </a:r>
            <a:r>
              <a:rPr lang="es-ES" strike="sngStrike" dirty="0" err="1" smtClean="0"/>
              <a:t>would</a:t>
            </a:r>
            <a:r>
              <a:rPr lang="es-ES" strike="sngStrike" dirty="0" smtClean="0"/>
              <a:t> </a:t>
            </a:r>
            <a:r>
              <a:rPr lang="es-ES" strike="sngStrike" dirty="0" err="1" smtClean="0"/>
              <a:t>love</a:t>
            </a:r>
            <a:r>
              <a:rPr lang="es-ES" strike="sngStrike" dirty="0" smtClean="0"/>
              <a:t> </a:t>
            </a:r>
            <a:r>
              <a:rPr lang="es-ES" strike="sngStrike" dirty="0" err="1" smtClean="0"/>
              <a:t>reading</a:t>
            </a:r>
            <a:r>
              <a:rPr lang="es-ES" strike="sngStrike" dirty="0" smtClean="0"/>
              <a:t> </a:t>
            </a:r>
            <a:endParaRPr lang="es-ES" strike="sngStrike" dirty="0"/>
          </a:p>
        </p:txBody>
      </p:sp>
    </p:spTree>
    <p:extLst>
      <p:ext uri="{BB962C8B-B14F-4D97-AF65-F5344CB8AC3E}">
        <p14:creationId xmlns:p14="http://schemas.microsoft.com/office/powerpoint/2010/main" val="11208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avoid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and </a:t>
            </a:r>
            <a:r>
              <a:rPr lang="es-ES" dirty="0" err="1" smtClean="0"/>
              <a:t>negatives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err="1" smtClean="0"/>
              <a:t>Did</a:t>
            </a:r>
            <a:r>
              <a:rPr lang="es-ES" sz="2800" dirty="0" smtClean="0"/>
              <a:t> he use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play</a:t>
            </a:r>
            <a:r>
              <a:rPr lang="es-ES" sz="2800" dirty="0" smtClean="0"/>
              <a:t> </a:t>
            </a:r>
            <a:r>
              <a:rPr lang="es-ES" sz="2800" dirty="0" err="1" smtClean="0"/>
              <a:t>with</a:t>
            </a:r>
            <a:r>
              <a:rPr lang="es-ES" sz="2800" dirty="0" smtClean="0"/>
              <a:t> </a:t>
            </a:r>
            <a:r>
              <a:rPr lang="es-ES" sz="2800" dirty="0" err="1" smtClean="0"/>
              <a:t>cards</a:t>
            </a:r>
            <a:r>
              <a:rPr lang="es-ES" sz="2800" dirty="0" smtClean="0"/>
              <a:t> and </a:t>
            </a:r>
            <a:r>
              <a:rPr lang="es-ES" sz="2800" dirty="0" err="1" smtClean="0"/>
              <a:t>dolls</a:t>
            </a:r>
            <a:r>
              <a:rPr lang="es-ES" sz="2800" dirty="0"/>
              <a:t>?</a:t>
            </a:r>
            <a:endParaRPr lang="es-ES" sz="2800" dirty="0" smtClean="0"/>
          </a:p>
          <a:p>
            <a:r>
              <a:rPr lang="es-ES" sz="2800" dirty="0" smtClean="0"/>
              <a:t>NO! </a:t>
            </a:r>
            <a:r>
              <a:rPr lang="es-ES" sz="2800" strike="sngStrike" dirty="0" err="1" smtClean="0"/>
              <a:t>Would</a:t>
            </a:r>
            <a:r>
              <a:rPr lang="es-ES" sz="2800" strike="sngStrike" dirty="0" smtClean="0"/>
              <a:t> he </a:t>
            </a:r>
            <a:r>
              <a:rPr lang="es-ES" sz="2800" strike="sngStrike" dirty="0" err="1" smtClean="0"/>
              <a:t>play</a:t>
            </a:r>
            <a:r>
              <a:rPr lang="es-ES" sz="2800" strike="sngStrike" dirty="0" smtClean="0"/>
              <a:t> </a:t>
            </a:r>
            <a:r>
              <a:rPr lang="es-ES" sz="2800" strike="sngStrike" dirty="0" err="1" smtClean="0"/>
              <a:t>with</a:t>
            </a:r>
            <a:r>
              <a:rPr lang="es-ES" sz="2800" strike="sngStrike" dirty="0" smtClean="0"/>
              <a:t> </a:t>
            </a:r>
            <a:r>
              <a:rPr lang="es-ES" sz="2800" strike="sngStrike" dirty="0" err="1" smtClean="0"/>
              <a:t>cards</a:t>
            </a:r>
            <a:r>
              <a:rPr lang="es-ES" sz="2800" strike="sngStrike" dirty="0" smtClean="0"/>
              <a:t> and </a:t>
            </a:r>
            <a:r>
              <a:rPr lang="es-ES" sz="2800" strike="sngStrike" dirty="0" err="1" smtClean="0"/>
              <a:t>dolls</a:t>
            </a:r>
            <a:r>
              <a:rPr lang="es-ES" sz="2800" strike="sngStrike" dirty="0" smtClean="0"/>
              <a:t>?</a:t>
            </a:r>
            <a:endParaRPr lang="es-ES" sz="2800" dirty="0" smtClean="0"/>
          </a:p>
          <a:p>
            <a:pPr marL="114300" indent="0">
              <a:buNone/>
            </a:pPr>
            <a:endParaRPr lang="es-ES" sz="2800" strike="sngStrike" dirty="0" smtClean="0"/>
          </a:p>
          <a:p>
            <a:r>
              <a:rPr lang="es-ES" sz="2800" dirty="0" err="1" smtClean="0"/>
              <a:t>People</a:t>
            </a:r>
            <a:r>
              <a:rPr lang="es-ES" sz="2800" dirty="0" smtClean="0"/>
              <a:t> </a:t>
            </a:r>
            <a:r>
              <a:rPr lang="es-ES" sz="2800" dirty="0" err="1" smtClean="0"/>
              <a:t>didn’t</a:t>
            </a:r>
            <a:r>
              <a:rPr lang="es-ES" sz="2800" dirty="0" smtClean="0"/>
              <a:t> use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become</a:t>
            </a:r>
            <a:r>
              <a:rPr lang="es-ES" sz="2800" dirty="0" smtClean="0"/>
              <a:t> </a:t>
            </a:r>
            <a:r>
              <a:rPr lang="es-ES" sz="2800" dirty="0" err="1" smtClean="0"/>
              <a:t>famous</a:t>
            </a:r>
            <a:r>
              <a:rPr lang="es-ES" sz="2800" dirty="0" smtClean="0"/>
              <a:t> so </a:t>
            </a:r>
            <a:r>
              <a:rPr lang="es-ES" sz="2800" dirty="0" err="1" smtClean="0"/>
              <a:t>easily</a:t>
            </a:r>
            <a:r>
              <a:rPr lang="es-ES" sz="2800" dirty="0" smtClean="0"/>
              <a:t> </a:t>
            </a:r>
            <a:r>
              <a:rPr lang="es-ES" sz="2800" dirty="0"/>
              <a:t>i</a:t>
            </a:r>
            <a:r>
              <a:rPr lang="es-ES" sz="2800" dirty="0" smtClean="0"/>
              <a:t>n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past</a:t>
            </a:r>
            <a:r>
              <a:rPr lang="es-ES" sz="2800" dirty="0" smtClean="0"/>
              <a:t>.</a:t>
            </a:r>
          </a:p>
          <a:p>
            <a:pPr marL="114300" indent="0">
              <a:buNone/>
            </a:pPr>
            <a:endParaRPr lang="es-ES" sz="2800" dirty="0" smtClean="0"/>
          </a:p>
          <a:p>
            <a:r>
              <a:rPr lang="es-ES" sz="2800" dirty="0" smtClean="0"/>
              <a:t>NO! </a:t>
            </a:r>
            <a:r>
              <a:rPr lang="es-ES" sz="2800" strike="sngStrike" dirty="0" err="1" smtClean="0"/>
              <a:t>People</a:t>
            </a:r>
            <a:r>
              <a:rPr lang="es-ES" sz="2800" strike="sngStrike" dirty="0" smtClean="0"/>
              <a:t> </a:t>
            </a:r>
            <a:r>
              <a:rPr lang="es-ES" sz="2800" strike="sngStrike" dirty="0" err="1" smtClean="0"/>
              <a:t>wouldn’t</a:t>
            </a:r>
            <a:r>
              <a:rPr lang="es-ES" sz="2800" strike="sngStrike" dirty="0" smtClean="0"/>
              <a:t> </a:t>
            </a:r>
            <a:r>
              <a:rPr lang="es-ES" sz="2800" strike="sngStrike" dirty="0" err="1"/>
              <a:t>become</a:t>
            </a:r>
            <a:r>
              <a:rPr lang="es-ES" sz="2800" strike="sngStrike" dirty="0"/>
              <a:t> </a:t>
            </a:r>
            <a:r>
              <a:rPr lang="es-ES" sz="2800" strike="sngStrike" dirty="0" err="1"/>
              <a:t>famous</a:t>
            </a:r>
            <a:r>
              <a:rPr lang="es-ES" sz="2800" strike="sngStrike" dirty="0"/>
              <a:t> so </a:t>
            </a:r>
            <a:r>
              <a:rPr lang="es-ES" sz="2800" strike="sngStrike" dirty="0" err="1"/>
              <a:t>easily</a:t>
            </a:r>
            <a:r>
              <a:rPr lang="es-ES" sz="2800" strike="sngStrike" dirty="0"/>
              <a:t> </a:t>
            </a:r>
            <a:r>
              <a:rPr lang="es-ES" sz="2800" strike="sngStrike" dirty="0" smtClean="0"/>
              <a:t>in </a:t>
            </a:r>
            <a:r>
              <a:rPr lang="es-ES" sz="2800" strike="sngStrike" dirty="0" err="1"/>
              <a:t>the</a:t>
            </a:r>
            <a:r>
              <a:rPr lang="es-ES" sz="2800" strike="sngStrike" dirty="0"/>
              <a:t> </a:t>
            </a:r>
            <a:r>
              <a:rPr lang="es-ES" sz="2800" strike="sngStrike" dirty="0" err="1"/>
              <a:t>past</a:t>
            </a:r>
            <a:r>
              <a:rPr lang="es-ES" sz="2800" strike="sngStrike" dirty="0"/>
              <a:t>.</a:t>
            </a:r>
          </a:p>
          <a:p>
            <a:endParaRPr lang="es-ES" sz="2800" dirty="0"/>
          </a:p>
          <a:p>
            <a:pPr marL="114300" indent="0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91095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388</TotalTime>
  <Words>135</Words>
  <Application>Microsoft Office PowerPoint</Application>
  <PresentationFormat>Presentación en pantalla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Adyacencia</vt:lpstr>
      <vt:lpstr>USED TO AND WOULD</vt:lpstr>
      <vt:lpstr>To talk about past habits and situations that were different in the past.</vt:lpstr>
      <vt:lpstr>We DON’T USE IT when we say how long a past habit or situation lasted </vt:lpstr>
      <vt:lpstr>We don’t use would with state verbs- we use used to </vt:lpstr>
      <vt:lpstr>We avoid using would with questions and negatives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USED TO AND WOULD</dc:title>
  <dc:creator>Maite.u</dc:creator>
  <cp:lastModifiedBy>Maite.u</cp:lastModifiedBy>
  <cp:revision>4</cp:revision>
  <dcterms:created xsi:type="dcterms:W3CDTF">2017-09-25T06:56:09Z</dcterms:created>
  <dcterms:modified xsi:type="dcterms:W3CDTF">2017-09-25T13:24:27Z</dcterms:modified>
</cp:coreProperties>
</file>